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2" r:id="rId8"/>
    <p:sldId id="265" r:id="rId9"/>
    <p:sldId id="268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90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9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026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4853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53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588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0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61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6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5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73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14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34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0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1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3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8744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Vocabulary 28</a:t>
            </a:r>
          </a:p>
        </p:txBody>
      </p:sp>
    </p:spTree>
    <p:extLst>
      <p:ext uri="{BB962C8B-B14F-4D97-AF65-F5344CB8AC3E}">
        <p14:creationId xmlns:p14="http://schemas.microsoft.com/office/powerpoint/2010/main" val="1545420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Supplant (V)</a:t>
            </a:r>
          </a:p>
        </p:txBody>
      </p:sp>
      <p:sp>
        <p:nvSpPr>
          <p:cNvPr id="3" name="Rectangle 2"/>
          <p:cNvSpPr/>
          <p:nvPr/>
        </p:nvSpPr>
        <p:spPr>
          <a:xfrm>
            <a:off x="5817705" y="2160105"/>
            <a:ext cx="4625008" cy="425394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49761" y="2491409"/>
            <a:ext cx="3825418" cy="1757034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72019" y="4693035"/>
            <a:ext cx="44244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Recreation and Parks Department’s proposed budget for next year was quickly</a:t>
            </a:r>
            <a:r>
              <a:rPr lang="en-US" b="1" dirty="0">
                <a:solidFill>
                  <a:schemeClr val="bg1"/>
                </a:solidFill>
              </a:rPr>
              <a:t> SUPPLANTED </a:t>
            </a:r>
            <a:r>
              <a:rPr lang="en-US" dirty="0">
                <a:solidFill>
                  <a:schemeClr val="bg1"/>
                </a:solidFill>
              </a:rPr>
              <a:t>by a budget mandated by the Board of County Commissioners.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395" y="2741276"/>
            <a:ext cx="1962150" cy="1257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0214" y="2365184"/>
            <a:ext cx="4219989" cy="384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0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Quandary (N)</a:t>
            </a:r>
          </a:p>
        </p:txBody>
      </p:sp>
      <p:sp>
        <p:nvSpPr>
          <p:cNvPr id="3" name="Rectangle 2"/>
          <p:cNvSpPr/>
          <p:nvPr/>
        </p:nvSpPr>
        <p:spPr>
          <a:xfrm>
            <a:off x="5817705" y="2160105"/>
            <a:ext cx="4625008" cy="425394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49761" y="2491409"/>
            <a:ext cx="3825418" cy="1757034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72019" y="4693035"/>
            <a:ext cx="4424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When a girl likes two boys equally well and they each ask her for a date at the same time, that is a teenage </a:t>
            </a:r>
            <a:r>
              <a:rPr lang="en-US" b="1" dirty="0">
                <a:solidFill>
                  <a:schemeClr val="bg1"/>
                </a:solidFill>
              </a:rPr>
              <a:t>QUANDARY</a:t>
            </a:r>
            <a:r>
              <a:rPr lang="en-US" dirty="0">
                <a:solidFill>
                  <a:schemeClr val="bg1"/>
                </a:solidFill>
              </a:rPr>
              <a:t> of major proportions.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807" y="2641263"/>
            <a:ext cx="2981325" cy="1457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8826" y="2522158"/>
            <a:ext cx="4222765" cy="352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37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Damper (N)</a:t>
            </a:r>
          </a:p>
        </p:txBody>
      </p:sp>
      <p:sp>
        <p:nvSpPr>
          <p:cNvPr id="3" name="Rectangle 2"/>
          <p:cNvSpPr/>
          <p:nvPr/>
        </p:nvSpPr>
        <p:spPr>
          <a:xfrm>
            <a:off x="5817705" y="2160105"/>
            <a:ext cx="4625008" cy="425394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49761" y="2491409"/>
            <a:ext cx="3825418" cy="1757034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72019" y="4905686"/>
            <a:ext cx="44244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family was excited about their vacation until their father put a </a:t>
            </a:r>
            <a:r>
              <a:rPr lang="en-US" b="1" dirty="0">
                <a:solidFill>
                  <a:schemeClr val="bg1"/>
                </a:solidFill>
              </a:rPr>
              <a:t>DAMPER</a:t>
            </a:r>
            <a:r>
              <a:rPr lang="en-US" dirty="0">
                <a:solidFill>
                  <a:schemeClr val="bg1"/>
                </a:solidFill>
              </a:rPr>
              <a:t> on their plans, saying he was sorry, but there was no money for a vacation this year.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892" y="2565063"/>
            <a:ext cx="2352675" cy="16097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3164" y="2362583"/>
            <a:ext cx="4334089" cy="384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10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Scapegoat (N, V)</a:t>
            </a:r>
          </a:p>
        </p:txBody>
      </p:sp>
      <p:sp>
        <p:nvSpPr>
          <p:cNvPr id="3" name="Rectangle 2"/>
          <p:cNvSpPr/>
          <p:nvPr/>
        </p:nvSpPr>
        <p:spPr>
          <a:xfrm>
            <a:off x="5817705" y="2160105"/>
            <a:ext cx="4625008" cy="425394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49761" y="2491409"/>
            <a:ext cx="3825418" cy="1757034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2037" y="4653895"/>
            <a:ext cx="4424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Henry was always the </a:t>
            </a:r>
            <a:r>
              <a:rPr lang="en-US" b="1" dirty="0">
                <a:solidFill>
                  <a:schemeClr val="bg1"/>
                </a:solidFill>
              </a:rPr>
              <a:t>SCAPEGOAT</a:t>
            </a:r>
            <a:r>
              <a:rPr lang="en-US" dirty="0">
                <a:solidFill>
                  <a:schemeClr val="bg1"/>
                </a:solidFill>
              </a:rPr>
              <a:t>, taking blame for whatever happened, whether he was to blame or not.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85" y="2626976"/>
            <a:ext cx="2752725" cy="1485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8789" y="2299036"/>
            <a:ext cx="4182840" cy="397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2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Husbandry (N)</a:t>
            </a:r>
          </a:p>
        </p:txBody>
      </p:sp>
      <p:sp>
        <p:nvSpPr>
          <p:cNvPr id="3" name="Rectangle 2"/>
          <p:cNvSpPr/>
          <p:nvPr/>
        </p:nvSpPr>
        <p:spPr>
          <a:xfrm>
            <a:off x="5817705" y="2160105"/>
            <a:ext cx="4625008" cy="425394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49761" y="2491409"/>
            <a:ext cx="3825418" cy="1757034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72019" y="4632645"/>
            <a:ext cx="442442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Experts say the world’s oil resources will soon be exhausted, and we must soon begin to </a:t>
            </a:r>
            <a:r>
              <a:rPr lang="en-US" b="1" dirty="0">
                <a:solidFill>
                  <a:schemeClr val="bg1"/>
                </a:solidFill>
              </a:rPr>
              <a:t>HUSBAND</a:t>
            </a:r>
            <a:r>
              <a:rPr lang="en-US" dirty="0">
                <a:solidFill>
                  <a:schemeClr val="bg1"/>
                </a:solidFill>
              </a:rPr>
              <a:t> oil.  </a:t>
            </a:r>
            <a:r>
              <a:rPr lang="en-US" sz="1400" dirty="0">
                <a:solidFill>
                  <a:schemeClr val="bg1"/>
                </a:solidFill>
              </a:rPr>
              <a:t>(HUSBANDRY is the practice of conserving and HUSBAND is to economize.)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832" y="2603163"/>
            <a:ext cx="3343275" cy="15335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4288" y="2315746"/>
            <a:ext cx="4211841" cy="394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47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Spur (V)</a:t>
            </a:r>
          </a:p>
        </p:txBody>
      </p:sp>
      <p:sp>
        <p:nvSpPr>
          <p:cNvPr id="3" name="Rectangle 2"/>
          <p:cNvSpPr/>
          <p:nvPr/>
        </p:nvSpPr>
        <p:spPr>
          <a:xfrm>
            <a:off x="5817705" y="2160105"/>
            <a:ext cx="4625008" cy="425394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49761" y="2491409"/>
            <a:ext cx="3825418" cy="1757034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3320" y="4474497"/>
            <a:ext cx="4424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 one last effort to take Snob Hill, the general </a:t>
            </a:r>
            <a:r>
              <a:rPr lang="en-US" b="1" dirty="0">
                <a:solidFill>
                  <a:schemeClr val="bg1"/>
                </a:solidFill>
              </a:rPr>
              <a:t>SPURRED</a:t>
            </a:r>
            <a:r>
              <a:rPr lang="en-US" dirty="0">
                <a:solidFill>
                  <a:schemeClr val="bg1"/>
                </a:solidFill>
              </a:rPr>
              <a:t> his troops by yelling, “Onward and upward, men!”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631" y="2722226"/>
            <a:ext cx="2971800" cy="1295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5628" y="2403040"/>
            <a:ext cx="4049161" cy="376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38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Truculent (</a:t>
            </a:r>
            <a:r>
              <a:rPr lang="en-US" dirty="0" err="1"/>
              <a:t>Adj</a:t>
            </a:r>
            <a:r>
              <a:rPr lang="en-US" dirty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5817705" y="2160105"/>
            <a:ext cx="4625008" cy="425394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49761" y="2491409"/>
            <a:ext cx="3825418" cy="1757034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72019" y="4561129"/>
            <a:ext cx="4424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</a:t>
            </a:r>
            <a:r>
              <a:rPr lang="en-US" b="1" dirty="0">
                <a:solidFill>
                  <a:schemeClr val="bg1"/>
                </a:solidFill>
              </a:rPr>
              <a:t>TRUCULENT</a:t>
            </a:r>
            <a:r>
              <a:rPr lang="en-US" dirty="0">
                <a:solidFill>
                  <a:schemeClr val="bg1"/>
                </a:solidFill>
              </a:rPr>
              <a:t> attitude seldom wins friends or influences people in a positive way when you argue about every point made.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645" y="2617451"/>
            <a:ext cx="3295650" cy="15049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3052" y="2388779"/>
            <a:ext cx="4074283" cy="371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4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Debacle (N)</a:t>
            </a:r>
          </a:p>
        </p:txBody>
      </p:sp>
      <p:sp>
        <p:nvSpPr>
          <p:cNvPr id="3" name="Rectangle 2"/>
          <p:cNvSpPr/>
          <p:nvPr/>
        </p:nvSpPr>
        <p:spPr>
          <a:xfrm>
            <a:off x="5817705" y="2160105"/>
            <a:ext cx="4625008" cy="425394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49761" y="2491409"/>
            <a:ext cx="3825418" cy="1757034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72019" y="4693035"/>
            <a:ext cx="4424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bank went broke as a result of a </a:t>
            </a:r>
            <a:r>
              <a:rPr lang="en-US" b="1" dirty="0">
                <a:solidFill>
                  <a:schemeClr val="bg1"/>
                </a:solidFill>
              </a:rPr>
              <a:t>DEBACLE </a:t>
            </a:r>
            <a:r>
              <a:rPr lang="en-US" dirty="0">
                <a:solidFill>
                  <a:schemeClr val="bg1"/>
                </a:solidFill>
              </a:rPr>
              <a:t>created by the thieving board of directors.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282" y="2588876"/>
            <a:ext cx="3000375" cy="1562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8029" y="2334453"/>
            <a:ext cx="4318841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76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Optimum (</a:t>
            </a:r>
            <a:r>
              <a:rPr lang="en-US" dirty="0" err="1"/>
              <a:t>Adj</a:t>
            </a:r>
            <a:r>
              <a:rPr lang="en-US" dirty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5817705" y="2160105"/>
            <a:ext cx="4625008" cy="425394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49761" y="2491409"/>
            <a:ext cx="3825418" cy="1757034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72019" y="4586709"/>
            <a:ext cx="4424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As the conditions were </a:t>
            </a:r>
            <a:r>
              <a:rPr lang="en-US" b="1" dirty="0">
                <a:solidFill>
                  <a:schemeClr val="bg1"/>
                </a:solidFill>
              </a:rPr>
              <a:t>OPTIMUM</a:t>
            </a:r>
            <a:r>
              <a:rPr lang="en-US" dirty="0">
                <a:solidFill>
                  <a:schemeClr val="bg1"/>
                </a:solidFill>
              </a:rPr>
              <a:t>, with no wind at the track, the U.S. Olympic team had hopes of breaking the world record in the 440 yard relay.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607" y="2612688"/>
            <a:ext cx="3133725" cy="15144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129" y="2422253"/>
            <a:ext cx="4260160" cy="372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00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Couture (N)</a:t>
            </a:r>
          </a:p>
        </p:txBody>
      </p:sp>
      <p:sp>
        <p:nvSpPr>
          <p:cNvPr id="3" name="Rectangle 2"/>
          <p:cNvSpPr/>
          <p:nvPr/>
        </p:nvSpPr>
        <p:spPr>
          <a:xfrm>
            <a:off x="5817705" y="2160105"/>
            <a:ext cx="4625008" cy="425394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49761" y="2491409"/>
            <a:ext cx="3825418" cy="1757034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72019" y="4693035"/>
            <a:ext cx="4424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COUTURE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pewture</a:t>
            </a:r>
            <a:r>
              <a:rPr lang="en-US" dirty="0">
                <a:solidFill>
                  <a:schemeClr val="bg1"/>
                </a:solidFill>
              </a:rPr>
              <a:t>, I’ll wear what I please and those Frenchie guys can go fiddle-faddle all they want.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092" y="2750801"/>
            <a:ext cx="2962275" cy="12382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495" y="2280758"/>
            <a:ext cx="3973428" cy="393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28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theme/theme1.xml><?xml version="1.0" encoding="utf-8"?>
<a:theme xmlns:a="http://schemas.openxmlformats.org/drawingml/2006/main" name="Berlin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229</TotalTime>
  <Words>300</Words>
  <Application>Microsoft Office PowerPoint</Application>
  <PresentationFormat>Widescreen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Vocabulary 28</vt:lpstr>
      <vt:lpstr>Damper (N)</vt:lpstr>
      <vt:lpstr>Scapegoat (N, V)</vt:lpstr>
      <vt:lpstr>Husbandry (N)</vt:lpstr>
      <vt:lpstr>Spur (V)</vt:lpstr>
      <vt:lpstr>Truculent (Adj)</vt:lpstr>
      <vt:lpstr>Debacle (N)</vt:lpstr>
      <vt:lpstr>Optimum (Adj)</vt:lpstr>
      <vt:lpstr>Couture (N)</vt:lpstr>
      <vt:lpstr>Supplant (V)</vt:lpstr>
      <vt:lpstr>Quandary (N)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Debbie Riley</dc:creator>
  <cp:lastModifiedBy>Debbie Riley</cp:lastModifiedBy>
  <cp:revision>23</cp:revision>
  <dcterms:created xsi:type="dcterms:W3CDTF">2017-02-16T17:32:42Z</dcterms:created>
  <dcterms:modified xsi:type="dcterms:W3CDTF">2022-05-12T18:56:46Z</dcterms:modified>
</cp:coreProperties>
</file>